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6" autoAdjust="0"/>
  </p:normalViewPr>
  <p:slideViewPr>
    <p:cSldViewPr>
      <p:cViewPr varScale="1">
        <p:scale>
          <a:sx n="99" d="100"/>
          <a:sy n="99" d="100"/>
        </p:scale>
        <p:origin x="-11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97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06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503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217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41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9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431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7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27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6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57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26396-001E-4AB9-AE3C-A57C30DEF51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546AB-A4A5-4ACD-BFF3-DA57184222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715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Frederic </a:t>
            </a:r>
            <a:r>
              <a:rPr lang="en-US" dirty="0">
                <a:latin typeface="Algerian" pitchFamily="82" charset="0"/>
              </a:rPr>
              <a:t>R</a:t>
            </a:r>
            <a:r>
              <a:rPr lang="en-US" dirty="0" smtClean="0">
                <a:latin typeface="Algerian" pitchFamily="82" charset="0"/>
              </a:rPr>
              <a:t>emington</a:t>
            </a:r>
            <a:endParaRPr lang="en-US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A Great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A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merican Artist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026" name="Picture 2" descr="C:\Users\Miller\AppData\Local\Microsoft\Windows\Temporary Internet Files\Content.IE5\WVD91YFU\MP90044864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76200"/>
            <a:ext cx="3200400" cy="234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iller\AppData\Local\Microsoft\Windows\Temporary Internet Files\Content.IE5\975HDVOS\MP900403673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199" y="4495800"/>
            <a:ext cx="2121905" cy="224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88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Early years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was born in Canton NY, October 4</a:t>
            </a:r>
          </a:p>
          <a:p>
            <a:r>
              <a:rPr lang="en-US" dirty="0" smtClean="0"/>
              <a:t>He went to military school when he was 16</a:t>
            </a:r>
          </a:p>
          <a:p>
            <a:r>
              <a:rPr lang="en-US" dirty="0" smtClean="0"/>
              <a:t>When done with high school, he went to the </a:t>
            </a:r>
            <a:r>
              <a:rPr lang="en-US" dirty="0"/>
              <a:t>Y</a:t>
            </a:r>
            <a:r>
              <a:rPr lang="en-US" dirty="0" smtClean="0"/>
              <a:t>ale school of fine arts</a:t>
            </a:r>
          </a:p>
          <a:p>
            <a:endParaRPr lang="en-US" dirty="0"/>
          </a:p>
        </p:txBody>
      </p:sp>
      <p:pic>
        <p:nvPicPr>
          <p:cNvPr id="2050" name="Picture 2" descr="C:\Users\Miller\AppData\Local\Microsoft\Windows\Temporary Internet Files\Content.IE5\ZGE6U2QK\MC90043674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749" y="1557398"/>
            <a:ext cx="1133744" cy="618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iller\AppData\Local\Microsoft\Windows\Temporary Internet Files\Content.IE5\ZGE6U2QK\MP900403674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733800"/>
            <a:ext cx="1829693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91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Stencil" pitchFamily="82" charset="0"/>
              </a:rPr>
              <a:t>importance</a:t>
            </a:r>
            <a:endParaRPr lang="en-US" dirty="0">
              <a:latin typeface="Stencil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made magazine covers, they were a big deal back then.</a:t>
            </a:r>
          </a:p>
          <a:p>
            <a:r>
              <a:rPr lang="en-US" dirty="0" smtClean="0"/>
              <a:t>He was a war correspondent.</a:t>
            </a:r>
          </a:p>
          <a:p>
            <a:r>
              <a:rPr lang="en-US" dirty="0" smtClean="0"/>
              <a:t>He made very great art.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133600"/>
            <a:ext cx="1552989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72200" y="4038600"/>
            <a:ext cx="2667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I got this from saturdayeveningpost.com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12055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Matisse ITC" pitchFamily="82" charset="0"/>
              </a:rPr>
              <a:t>Other interesting things about </a:t>
            </a:r>
            <a:r>
              <a:rPr lang="en-US" sz="3200" dirty="0">
                <a:latin typeface="Matisse ITC" pitchFamily="82" charset="0"/>
              </a:rPr>
              <a:t>F</a:t>
            </a:r>
            <a:r>
              <a:rPr lang="en-US" sz="3200" dirty="0" smtClean="0">
                <a:latin typeface="Matisse ITC" pitchFamily="82" charset="0"/>
              </a:rPr>
              <a:t>rederic </a:t>
            </a:r>
            <a:r>
              <a:rPr lang="en-US" sz="3200" dirty="0">
                <a:latin typeface="Matisse ITC" pitchFamily="82" charset="0"/>
              </a:rPr>
              <a:t>R</a:t>
            </a:r>
            <a:r>
              <a:rPr lang="en-US" sz="3200" dirty="0" smtClean="0">
                <a:latin typeface="Matisse ITC" pitchFamily="82" charset="0"/>
              </a:rPr>
              <a:t>emington</a:t>
            </a:r>
            <a:endParaRPr lang="en-US" sz="3200" dirty="0">
              <a:latin typeface="Matiss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599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His only interest was the west and cowboys.</a:t>
            </a:r>
          </a:p>
          <a:p>
            <a:r>
              <a:rPr lang="en-US" dirty="0" smtClean="0"/>
              <a:t>His father died when he was 18.</a:t>
            </a:r>
          </a:p>
          <a:p>
            <a:r>
              <a:rPr lang="en-US" dirty="0" smtClean="0"/>
              <a:t>Cowboys and Indians influenced him.</a:t>
            </a:r>
          </a:p>
          <a:p>
            <a:r>
              <a:rPr lang="en-US" dirty="0" smtClean="0"/>
              <a:t>He did lots of sketches of the west.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 descr="C:\Users\Miller\AppData\Local\Microsoft\Windows\Temporary Internet Files\Content.IE5\ZGE6U2QK\MC90003420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588254"/>
            <a:ext cx="3262196" cy="182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5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empus Sans ITC" pitchFamily="82" charset="0"/>
              </a:rPr>
              <a:t>My favorite sculpture of Frederic </a:t>
            </a:r>
            <a:r>
              <a:rPr lang="en-US" dirty="0">
                <a:latin typeface="Tempus Sans ITC" pitchFamily="82" charset="0"/>
              </a:rPr>
              <a:t>R</a:t>
            </a:r>
            <a:r>
              <a:rPr lang="en-US" dirty="0" smtClean="0">
                <a:latin typeface="Tempus Sans ITC" pitchFamily="82" charset="0"/>
              </a:rPr>
              <a:t>emington</a:t>
            </a:r>
            <a:endParaRPr lang="en-US" dirty="0">
              <a:latin typeface="Tempus Sans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The title is “Bronco Buster”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209800"/>
            <a:ext cx="2971800" cy="3550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0" y="59436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got this from artfixdaily.com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80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Broadway" pitchFamily="82" charset="0"/>
              </a:rPr>
              <a:t>Another of one of my favorite sculptures</a:t>
            </a:r>
            <a:endParaRPr lang="en-US" sz="3600" dirty="0"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The title is “</a:t>
            </a:r>
            <a:r>
              <a:rPr lang="en-US" dirty="0"/>
              <a:t>W</a:t>
            </a:r>
            <a:r>
              <a:rPr lang="en-US" dirty="0" smtClean="0"/>
              <a:t>ounded Bunkie”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051" y="2286000"/>
            <a:ext cx="3362325" cy="3130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38576" y="5472317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got this from classicbronze.com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158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147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Frederic Remington</vt:lpstr>
      <vt:lpstr>Early years</vt:lpstr>
      <vt:lpstr>importance</vt:lpstr>
      <vt:lpstr>Other interesting things about Frederic Remington</vt:lpstr>
      <vt:lpstr>My favorite sculpture of Frederic Remington</vt:lpstr>
      <vt:lpstr>Another of one of my favorite sculptures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Frederic remington</dc:title>
  <dc:creator>Jennifer Miller</dc:creator>
  <cp:lastModifiedBy>Jennifer Miller</cp:lastModifiedBy>
  <cp:revision>10</cp:revision>
  <dcterms:created xsi:type="dcterms:W3CDTF">2011-11-03T12:56:25Z</dcterms:created>
  <dcterms:modified xsi:type="dcterms:W3CDTF">2011-11-03T19:49:57Z</dcterms:modified>
</cp:coreProperties>
</file>